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FF66CC"/>
    <a:srgbClr val="FFCC99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PERSPECTIVE CHANGE PRACTICE QUIZ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4844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Strella</a:t>
            </a:r>
            <a:r>
              <a:rPr lang="fr-FR" sz="3200" b="1" dirty="0" smtClean="0">
                <a:solidFill>
                  <a:schemeClr val="bg1"/>
                </a:solidFill>
              </a:rPr>
              <a:t> voulait manger de la cuisine française.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Elle est allée en France.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Elle s’est rendue compte qu’elle avait laissé son argent à bord </a:t>
            </a:r>
            <a:r>
              <a:rPr lang="fr-FR" sz="3200" b="1" dirty="0">
                <a:solidFill>
                  <a:schemeClr val="bg1"/>
                </a:solidFill>
              </a:rPr>
              <a:t>s</a:t>
            </a:r>
            <a:r>
              <a:rPr lang="fr-FR" sz="3200" b="1" dirty="0" smtClean="0">
                <a:solidFill>
                  <a:schemeClr val="bg1"/>
                </a:solidFill>
              </a:rPr>
              <a:t>on vaisseau.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Elle est retournée au vaisseau et elle a cherché son argent.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smtClean="0">
                <a:solidFill>
                  <a:schemeClr val="bg1"/>
                </a:solidFill>
              </a:rPr>
              <a:t>PERSPECTIVE CHANGE PRACTICE QUIZ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484453"/>
            <a:ext cx="8977312" cy="112628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</a:rPr>
              <a:t>Je voulai</a:t>
            </a:r>
            <a:r>
              <a:rPr lang="fr-FR" sz="3200" b="1" dirty="0" smtClean="0">
                <a:solidFill>
                  <a:srgbClr val="00FFCC"/>
                </a:solidFill>
              </a:rPr>
              <a:t>s</a:t>
            </a:r>
            <a:r>
              <a:rPr lang="fr-FR" sz="3200" b="1" dirty="0" smtClean="0">
                <a:solidFill>
                  <a:schemeClr val="bg1"/>
                </a:solidFill>
              </a:rPr>
              <a:t> manger de la cuisine française.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Je suis </a:t>
            </a:r>
            <a:r>
              <a:rPr lang="fr-FR" sz="3200" b="1" dirty="0" smtClean="0">
                <a:solidFill>
                  <a:schemeClr val="bg1"/>
                </a:solidFill>
              </a:rPr>
              <a:t>allé</a:t>
            </a:r>
            <a:r>
              <a:rPr lang="fr-FR" sz="3200" b="1" dirty="0" smtClean="0">
                <a:solidFill>
                  <a:srgbClr val="FF66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en France.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Je me s</a:t>
            </a:r>
            <a:r>
              <a:rPr lang="fr-FR" sz="3200" b="1" dirty="0" smtClean="0">
                <a:solidFill>
                  <a:schemeClr val="bg1"/>
                </a:solidFill>
              </a:rPr>
              <a:t>uis rendu</a:t>
            </a:r>
            <a:r>
              <a:rPr lang="fr-FR" sz="3200" b="1" dirty="0" smtClean="0">
                <a:solidFill>
                  <a:srgbClr val="FF66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compte que </a:t>
            </a:r>
            <a:r>
              <a:rPr lang="fr-FR" sz="3200" b="1" dirty="0" smtClean="0">
                <a:solidFill>
                  <a:srgbClr val="00FFCC"/>
                </a:solidFill>
              </a:rPr>
              <a:t>j’avais</a:t>
            </a:r>
            <a:r>
              <a:rPr lang="fr-FR" sz="3200" b="1" dirty="0" smtClean="0">
                <a:solidFill>
                  <a:schemeClr val="bg1"/>
                </a:solidFill>
              </a:rPr>
              <a:t> laissé </a:t>
            </a:r>
            <a:r>
              <a:rPr lang="fr-FR" sz="3200" b="1" dirty="0" smtClean="0">
                <a:solidFill>
                  <a:srgbClr val="00FFCC"/>
                </a:solidFill>
              </a:rPr>
              <a:t>m</a:t>
            </a:r>
            <a:r>
              <a:rPr lang="fr-FR" sz="3200" b="1" dirty="0" smtClean="0">
                <a:solidFill>
                  <a:schemeClr val="bg1"/>
                </a:solidFill>
              </a:rPr>
              <a:t>on argent à bord </a:t>
            </a:r>
            <a:r>
              <a:rPr lang="fr-FR" sz="3200" b="1" dirty="0" smtClean="0">
                <a:solidFill>
                  <a:srgbClr val="00FFCC"/>
                </a:solidFill>
              </a:rPr>
              <a:t>m</a:t>
            </a:r>
            <a:r>
              <a:rPr lang="fr-FR" sz="3200" b="1" dirty="0" smtClean="0">
                <a:solidFill>
                  <a:schemeClr val="bg1"/>
                </a:solidFill>
              </a:rPr>
              <a:t>on vaisseau.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rgbClr val="00FFCC"/>
                </a:solidFill>
              </a:rPr>
              <a:t>Je suis </a:t>
            </a:r>
            <a:r>
              <a:rPr lang="fr-FR" sz="3200" b="1" dirty="0" smtClean="0">
                <a:solidFill>
                  <a:schemeClr val="bg1"/>
                </a:solidFill>
              </a:rPr>
              <a:t>retourné</a:t>
            </a:r>
            <a:r>
              <a:rPr lang="fr-FR" sz="3200" b="1" dirty="0" smtClean="0">
                <a:solidFill>
                  <a:srgbClr val="FF66CC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au vaisseau et </a:t>
            </a:r>
            <a:r>
              <a:rPr lang="fr-FR" sz="3200" b="1" dirty="0" smtClean="0">
                <a:solidFill>
                  <a:srgbClr val="00FFCC"/>
                </a:solidFill>
              </a:rPr>
              <a:t>j’ai</a:t>
            </a:r>
            <a:r>
              <a:rPr lang="fr-FR" sz="3200" b="1" dirty="0" smtClean="0">
                <a:solidFill>
                  <a:schemeClr val="bg1"/>
                </a:solidFill>
              </a:rPr>
              <a:t> cherché </a:t>
            </a:r>
            <a:r>
              <a:rPr lang="fr-FR" sz="3200" b="1" dirty="0" smtClean="0">
                <a:solidFill>
                  <a:srgbClr val="00FFCC"/>
                </a:solidFill>
              </a:rPr>
              <a:t>m</a:t>
            </a:r>
            <a:r>
              <a:rPr lang="fr-FR" sz="3200" b="1" dirty="0" smtClean="0">
                <a:solidFill>
                  <a:schemeClr val="bg1"/>
                </a:solidFill>
              </a:rPr>
              <a:t>on argent.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endParaRPr lang="fr-F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7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STORY WAR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027253"/>
            <a:ext cx="8977312" cy="112628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endParaRPr lang="fr-FR" sz="32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GOAL: </a:t>
            </a:r>
            <a:r>
              <a:rPr lang="fr-FR" sz="3200" b="1" dirty="0" err="1" smtClean="0">
                <a:solidFill>
                  <a:schemeClr val="bg1"/>
                </a:solidFill>
              </a:rPr>
              <a:t>retell</a:t>
            </a:r>
            <a:r>
              <a:rPr lang="fr-FR" sz="3200" b="1" dirty="0" smtClean="0">
                <a:solidFill>
                  <a:schemeClr val="bg1"/>
                </a:solidFill>
              </a:rPr>
              <a:t> the </a:t>
            </a:r>
            <a:r>
              <a:rPr lang="fr-FR" sz="3200" b="1" dirty="0" smtClean="0">
                <a:solidFill>
                  <a:schemeClr val="bg1"/>
                </a:solidFill>
              </a:rPr>
              <a:t>story </a:t>
            </a:r>
            <a:r>
              <a:rPr lang="fr-FR" sz="3200" b="1" dirty="0" err="1" smtClean="0">
                <a:solidFill>
                  <a:schemeClr val="bg1"/>
                </a:solidFill>
              </a:rPr>
              <a:t>from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start</a:t>
            </a:r>
            <a:r>
              <a:rPr lang="fr-FR" sz="3200" b="1" dirty="0" smtClean="0">
                <a:solidFill>
                  <a:schemeClr val="bg1"/>
                </a:solidFill>
              </a:rPr>
              <a:t> to </a:t>
            </a:r>
            <a:r>
              <a:rPr lang="fr-FR" sz="3200" b="1" dirty="0" smtClean="0">
                <a:solidFill>
                  <a:schemeClr val="bg1"/>
                </a:solidFill>
              </a:rPr>
              <a:t>finish in </a:t>
            </a:r>
            <a:r>
              <a:rPr lang="fr-FR" sz="3200" b="1" dirty="0" err="1" smtClean="0">
                <a:solidFill>
                  <a:schemeClr val="bg1"/>
                </a:solidFill>
              </a:rPr>
              <a:t>chronological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err="1" smtClean="0">
                <a:solidFill>
                  <a:schemeClr val="bg1"/>
                </a:solidFill>
              </a:rPr>
              <a:t>order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+ 1 point for </a:t>
            </a:r>
            <a:r>
              <a:rPr lang="fr-FR" sz="3200" b="1" dirty="0" err="1" smtClean="0">
                <a:solidFill>
                  <a:schemeClr val="bg1"/>
                </a:solidFill>
              </a:rPr>
              <a:t>your</a:t>
            </a:r>
            <a:r>
              <a:rPr lang="fr-FR" sz="3200" b="1" dirty="0" smtClean="0">
                <a:solidFill>
                  <a:schemeClr val="bg1"/>
                </a:solidFill>
              </a:rPr>
              <a:t> team for </a:t>
            </a:r>
            <a:r>
              <a:rPr lang="fr-FR" sz="3200" b="1" dirty="0" err="1" smtClean="0">
                <a:solidFill>
                  <a:schemeClr val="bg1"/>
                </a:solidFill>
              </a:rPr>
              <a:t>each</a:t>
            </a:r>
            <a:r>
              <a:rPr lang="fr-FR" sz="3200" b="1" dirty="0" smtClean="0">
                <a:solidFill>
                  <a:schemeClr val="bg1"/>
                </a:solidFill>
              </a:rPr>
              <a:t> sentence</a:t>
            </a:r>
          </a:p>
          <a:p>
            <a:pPr algn="l">
              <a:lnSpc>
                <a:spcPct val="100000"/>
              </a:lnSpc>
            </a:pPr>
            <a:endParaRPr lang="fr-FR" sz="32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-1 point for </a:t>
            </a:r>
            <a:r>
              <a:rPr lang="fr-FR" sz="3200" b="1" dirty="0" err="1" smtClean="0">
                <a:solidFill>
                  <a:schemeClr val="bg1"/>
                </a:solidFill>
              </a:rPr>
              <a:t>repetitions</a:t>
            </a:r>
            <a:r>
              <a:rPr lang="fr-FR" sz="3200" b="1" dirty="0" smtClean="0">
                <a:solidFill>
                  <a:schemeClr val="bg1"/>
                </a:solidFill>
              </a:rPr>
              <a:t> or out of </a:t>
            </a:r>
            <a:r>
              <a:rPr lang="fr-FR" sz="3200" b="1" dirty="0" err="1" smtClean="0">
                <a:solidFill>
                  <a:schemeClr val="bg1"/>
                </a:solidFill>
              </a:rPr>
              <a:t>order</a:t>
            </a:r>
            <a:r>
              <a:rPr lang="fr-FR" sz="3200" b="1" dirty="0" smtClean="0">
                <a:solidFill>
                  <a:schemeClr val="bg1"/>
                </a:solidFill>
              </a:rPr>
              <a:t> sentences</a:t>
            </a:r>
            <a:endParaRPr lang="fr-F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</TotalTime>
  <Words>126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LA CLOCHETTE PERSPECTIVE CHANGE PRACTICE QUIZ</vt:lpstr>
      <vt:lpstr>LA CLOCHETTE PERSPECTIVE CHANGE PRACTICE QUIZ</vt:lpstr>
      <vt:lpstr>STORY WAR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18</cp:revision>
  <dcterms:created xsi:type="dcterms:W3CDTF">2017-03-14T11:09:48Z</dcterms:created>
  <dcterms:modified xsi:type="dcterms:W3CDTF">2017-03-17T11:45:33Z</dcterms:modified>
</cp:coreProperties>
</file>